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4" r:id="rId3"/>
    <p:sldId id="266" r:id="rId4"/>
    <p:sldId id="25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415" autoAdjust="0"/>
  </p:normalViewPr>
  <p:slideViewPr>
    <p:cSldViewPr>
      <p:cViewPr>
        <p:scale>
          <a:sx n="70" d="100"/>
          <a:sy n="70" d="100"/>
        </p:scale>
        <p:origin x="-108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58A47-3298-4E1D-A030-C651BE23714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CA12-06CB-45B7-A9F0-22B22B3F7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1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67A417-F937-4BB1-B4E6-20AEC98890A9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495800"/>
            <a:ext cx="3309803" cy="1260629"/>
          </a:xfrm>
        </p:spPr>
        <p:txBody>
          <a:bodyPr/>
          <a:lstStyle/>
          <a:p>
            <a:r>
              <a:rPr lang="en-US" dirty="0" smtClean="0"/>
              <a:t>Week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Monday, April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9248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HARDEST part of Movie Maker? Why?</a:t>
            </a:r>
          </a:p>
        </p:txBody>
      </p:sp>
      <p:pic>
        <p:nvPicPr>
          <p:cNvPr id="1026" name="Picture 2" descr="C:\Users\sjmattern\AppData\Local\Microsoft\Windows\Temporary Internet Files\Content.IE5\K2X1S8AD\MC90043479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338" y="48006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0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Tuesday, April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9248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Now that we are almost finished, please tell me what you liked the most and least about this assignment.</a:t>
            </a:r>
          </a:p>
          <a:p>
            <a:endParaRPr lang="en-US" dirty="0" smtClean="0"/>
          </a:p>
          <a:p>
            <a:r>
              <a:rPr lang="en-US" dirty="0" smtClean="0"/>
              <a:t>Last day for movies! Please make sure you have all the necessary components before submitting. </a:t>
            </a:r>
            <a:r>
              <a:rPr lang="en-US" dirty="0" smtClean="0">
                <a:sym typeface="Wingdings" panose="05000000000000000000" pitchFamily="2" charset="2"/>
              </a:rPr>
              <a:t>DO NOT SUBMIT UNTIL WE DO IT AS A CLASS PLEASE!! </a:t>
            </a:r>
            <a:endParaRPr lang="en-US" dirty="0"/>
          </a:p>
        </p:txBody>
      </p:sp>
      <p:pic>
        <p:nvPicPr>
          <p:cNvPr id="1026" name="Picture 2" descr="C:\Users\sjmattern\AppData\Local\Microsoft\Windows\Temporary Internet Files\Content.IE5\K2X1S8AD\MC90043479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338" y="48006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8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Wednesday, April 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6705600" cy="3733800"/>
          </a:xfrm>
        </p:spPr>
        <p:txBody>
          <a:bodyPr>
            <a:normAutofit/>
          </a:bodyPr>
          <a:lstStyle/>
          <a:p>
            <a:r>
              <a:rPr lang="en-US" dirty="0"/>
              <a:t>Storyboard and Scripts due today! Was it easy to decide what to draw and write?  Why do you think I had you do this activity?  Will it help for your live action commercial?</a:t>
            </a:r>
          </a:p>
          <a:p>
            <a:endParaRPr lang="en-US" dirty="0"/>
          </a:p>
        </p:txBody>
      </p:sp>
      <p:pic>
        <p:nvPicPr>
          <p:cNvPr id="2050" name="Picture 2" descr="C:\Users\sjmattern\AppData\Local\Microsoft\Windows\Temporary Internet Files\Content.IE5\MB15BF9J\MC90043162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9969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75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Thursday, May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8270"/>
            <a:ext cx="7467600" cy="3733800"/>
          </a:xfrm>
        </p:spPr>
        <p:txBody>
          <a:bodyPr>
            <a:normAutofit/>
          </a:bodyPr>
          <a:lstStyle/>
          <a:p>
            <a:r>
              <a:rPr lang="en-US" dirty="0"/>
              <a:t>“Practice makes perfect” is a common phrase. Do you agree with it? Why or why not?  Do you think practicing your script today makes you ready for filming </a:t>
            </a:r>
            <a:r>
              <a:rPr lang="en-US" dirty="0" smtClean="0"/>
              <a:t>next week?</a:t>
            </a:r>
            <a:endParaRPr lang="en-US" dirty="0"/>
          </a:p>
        </p:txBody>
      </p:sp>
      <p:pic>
        <p:nvPicPr>
          <p:cNvPr id="3074" name="Picture 2" descr="C:\Users\sjmattern\AppData\Local\Microsoft\Windows\Temporary Internet Files\Content.IE5\TY1HBVT7\MC9003193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95800"/>
            <a:ext cx="1575511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3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9029</TotalTime>
  <Words>155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Bell work</vt:lpstr>
      <vt:lpstr>Monday, April 28</vt:lpstr>
      <vt:lpstr>Tuesday, April 29</vt:lpstr>
      <vt:lpstr>Wednesday, April 30</vt:lpstr>
      <vt:lpstr>Thursday, May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Selena</dc:creator>
  <cp:lastModifiedBy>Selena Mattern</cp:lastModifiedBy>
  <cp:revision>63</cp:revision>
  <dcterms:created xsi:type="dcterms:W3CDTF">2013-07-23T05:21:57Z</dcterms:created>
  <dcterms:modified xsi:type="dcterms:W3CDTF">2014-04-28T21:32:37Z</dcterms:modified>
</cp:coreProperties>
</file>