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65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67A417-F937-4BB1-B4E6-20AEC98890A9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CD80BF-3E56-4FE8-A681-1E7E80030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Week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77153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Monday, April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60960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one thing you have learned with typingweb.com?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Tuesday, April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6705600" cy="3733800"/>
          </a:xfrm>
        </p:spPr>
        <p:txBody>
          <a:bodyPr>
            <a:normAutofit/>
          </a:bodyPr>
          <a:lstStyle/>
          <a:p>
            <a:r>
              <a:rPr lang="en-US" dirty="0"/>
              <a:t>Think about all of the technology you own (video games, cell phone, </a:t>
            </a:r>
            <a:r>
              <a:rPr lang="en-US" dirty="0" err="1"/>
              <a:t>tv</a:t>
            </a:r>
            <a:r>
              <a:rPr lang="en-US" dirty="0"/>
              <a:t>, computers…</a:t>
            </a:r>
            <a:r>
              <a:rPr lang="en-US" dirty="0" err="1"/>
              <a:t>etc</a:t>
            </a:r>
            <a:r>
              <a:rPr lang="en-US" dirty="0"/>
              <a:t>).  Write a short story describing what you would do if you couldn’t use it anymore.</a:t>
            </a:r>
            <a:endParaRPr lang="en-US" dirty="0"/>
          </a:p>
        </p:txBody>
      </p:sp>
      <p:pic>
        <p:nvPicPr>
          <p:cNvPr id="6" name="Picture 2" descr="C:\Users\sjmattern\AppData\Local\Microsoft\Windows\Temporary Internet Files\Content.IE5\K2X1S8AD\MC9002902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10000"/>
            <a:ext cx="2264875" cy="254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04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Wednesday, April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6705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If you got to create any type of website, what would it be? Why? What would you include?</a:t>
            </a:r>
            <a:endParaRPr lang="en-US" dirty="0"/>
          </a:p>
        </p:txBody>
      </p:sp>
      <p:pic>
        <p:nvPicPr>
          <p:cNvPr id="5122" name="Picture 2" descr="C:\Users\sjmattern\AppData\Local\Microsoft\Windows\Temporary Internet Files\Content.IE5\MB15BF9J\MC9003658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4400"/>
            <a:ext cx="2632222" cy="161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775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Thursday, April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670560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Think about your experiences with creating websites.  What is the best part?  What do you like to do the most?  What part do you dislike?</a:t>
            </a:r>
            <a:endParaRPr lang="en-US" dirty="0"/>
          </a:p>
        </p:txBody>
      </p:sp>
      <p:pic>
        <p:nvPicPr>
          <p:cNvPr id="4098" name="Picture 2" descr="C:\Users\sjmattern\AppData\Local\Microsoft\Windows\Temporary Internet Files\Content.IE5\P5HRVLHL\MC9003912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681" y="4317939"/>
            <a:ext cx="1831719" cy="161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3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Friday, April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3508977"/>
          </a:xfrm>
        </p:spPr>
        <p:txBody>
          <a:bodyPr>
            <a:normAutofit/>
          </a:bodyPr>
          <a:lstStyle/>
          <a:p>
            <a:pPr marL="342900" lvl="1"/>
            <a:r>
              <a:rPr lang="en-US" sz="2400" dirty="0" err="1" smtClean="0"/>
              <a:t>Freewrite</a:t>
            </a:r>
            <a:endParaRPr lang="en-US" sz="2400" dirty="0" smtClean="0"/>
          </a:p>
          <a:p>
            <a:pPr marL="617220" lvl="2"/>
            <a:r>
              <a:rPr lang="en-US" sz="2400" dirty="0" smtClean="0"/>
              <a:t>Write a 5 sentence paragraph about any technology related subject you want!</a:t>
            </a:r>
          </a:p>
          <a:p>
            <a:pPr marL="617220" lvl="2"/>
            <a:endParaRPr lang="en-US" sz="2400" dirty="0"/>
          </a:p>
          <a:p>
            <a:pPr marL="617220" lvl="2"/>
            <a:r>
              <a:rPr lang="en-US" sz="2400" dirty="0" smtClean="0"/>
              <a:t>Make sure to submit your </a:t>
            </a:r>
            <a:r>
              <a:rPr lang="en-US" sz="2400" dirty="0" err="1" smtClean="0"/>
              <a:t>bellwork.13</a:t>
            </a:r>
            <a:endParaRPr lang="en-US" sz="2400" dirty="0" smtClean="0"/>
          </a:p>
        </p:txBody>
      </p:sp>
      <p:pic>
        <p:nvPicPr>
          <p:cNvPr id="3074" name="Picture 2" descr="C:\Users\sjmattern\AppData\Local\Microsoft\Windows\Temporary Internet Files\Content.IE5\K2X1S8AD\MC9102164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648200"/>
            <a:ext cx="2181226" cy="190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03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5314</TotalTime>
  <Words>140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Bell work</vt:lpstr>
      <vt:lpstr>Monday, April 7</vt:lpstr>
      <vt:lpstr>Tuesday, April 8</vt:lpstr>
      <vt:lpstr>Wednesday, April 9</vt:lpstr>
      <vt:lpstr>Thursday, April 10</vt:lpstr>
      <vt:lpstr>Friday, April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Selena</dc:creator>
  <cp:lastModifiedBy>Selena Mattern</cp:lastModifiedBy>
  <cp:revision>54</cp:revision>
  <dcterms:created xsi:type="dcterms:W3CDTF">2013-07-23T05:21:57Z</dcterms:created>
  <dcterms:modified xsi:type="dcterms:W3CDTF">2014-04-08T15:03:20Z</dcterms:modified>
</cp:coreProperties>
</file>