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767A417-F937-4BB1-B4E6-20AEC98890A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767A417-F937-4BB1-B4E6-20AEC98890A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Week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6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77153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Monday, </a:t>
            </a:r>
            <a:r>
              <a:rPr lang="en-US" dirty="0" smtClean="0"/>
              <a:t>March 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60960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hardest part about covering your hands while typing?</a:t>
            </a:r>
          </a:p>
          <a:p>
            <a:r>
              <a:rPr lang="en-US" dirty="0" smtClean="0"/>
              <a:t>Think </a:t>
            </a:r>
            <a:r>
              <a:rPr lang="en-US" dirty="0" smtClean="0"/>
              <a:t>about covering your hands today- do you think it will be easier to type today? Why or why not?</a:t>
            </a:r>
            <a:endParaRPr lang="en-US" dirty="0"/>
          </a:p>
        </p:txBody>
      </p:sp>
      <p:pic>
        <p:nvPicPr>
          <p:cNvPr id="2050" name="Picture 2" descr="C:\Users\sjmattern\AppData\Local\Microsoft\Windows\Temporary Internet Files\Content.IE5\MB15BF9J\MC9003660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498481"/>
            <a:ext cx="2286000" cy="176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6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Tuesday, </a:t>
            </a:r>
            <a:r>
              <a:rPr lang="en-US" dirty="0" smtClean="0"/>
              <a:t>April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6705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What kinds of websites have you used before?  </a:t>
            </a:r>
          </a:p>
          <a:p>
            <a:r>
              <a:rPr lang="en-US" dirty="0" smtClean="0"/>
              <a:t>Have you ever created a website? </a:t>
            </a:r>
          </a:p>
          <a:p>
            <a:pPr lvl="1"/>
            <a:r>
              <a:rPr lang="en-US" dirty="0" smtClean="0"/>
              <a:t>If yes, what program did you use?  </a:t>
            </a:r>
          </a:p>
          <a:p>
            <a:pPr lvl="1"/>
            <a:r>
              <a:rPr lang="en-US" dirty="0" smtClean="0"/>
              <a:t>If no,</a:t>
            </a:r>
            <a:r>
              <a:rPr lang="en-US" dirty="0"/>
              <a:t> </a:t>
            </a:r>
            <a:r>
              <a:rPr lang="en-US" dirty="0" smtClean="0"/>
              <a:t>would you like to learn how (why or why not?)</a:t>
            </a:r>
          </a:p>
        </p:txBody>
      </p:sp>
      <p:pic>
        <p:nvPicPr>
          <p:cNvPr id="2050" name="Picture 2" descr="C:\Users\sjmattern\AppData\Local\Microsoft\Windows\Temporary Internet Files\Content.IE5\P5HRVLHL\MC9002834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429" y="4800600"/>
            <a:ext cx="1825142" cy="179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0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Wednesday, </a:t>
            </a:r>
            <a:r>
              <a:rPr lang="en-US" dirty="0" smtClean="0"/>
              <a:t>April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6705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hardest part of using Weebly.com?  What is the easiest part?</a:t>
            </a:r>
          </a:p>
          <a:p>
            <a:endParaRPr lang="en-US" dirty="0"/>
          </a:p>
          <a:p>
            <a:r>
              <a:rPr lang="en-US" dirty="0" smtClean="0"/>
              <a:t>What is the hardest part about doing research? What is the easiest part?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sjmattern\AppData\Local\Microsoft\Windows\Temporary Internet Files\Content.IE5\K2X1S8AD\MC9002344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691" y="4498818"/>
            <a:ext cx="2160760" cy="213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75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Thursday, </a:t>
            </a:r>
            <a:r>
              <a:rPr lang="en-US" dirty="0" smtClean="0"/>
              <a:t>April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957508" cy="3508977"/>
          </a:xfrm>
        </p:spPr>
        <p:txBody>
          <a:bodyPr>
            <a:normAutofit/>
          </a:bodyPr>
          <a:lstStyle/>
          <a:p>
            <a:pPr marL="342900" lvl="1"/>
            <a:r>
              <a:rPr lang="en-US" sz="2400" dirty="0" err="1" smtClean="0"/>
              <a:t>Freewrite</a:t>
            </a:r>
            <a:endParaRPr lang="en-US" sz="2400" dirty="0" smtClean="0"/>
          </a:p>
          <a:p>
            <a:pPr marL="617220" lvl="2"/>
            <a:r>
              <a:rPr lang="en-US" sz="2400" dirty="0" smtClean="0"/>
              <a:t>Write a 5 sentence paragraph about any technology related subject you want!</a:t>
            </a:r>
          </a:p>
          <a:p>
            <a:pPr marL="617220" lvl="2"/>
            <a:endParaRPr lang="en-US" sz="2400" dirty="0"/>
          </a:p>
          <a:p>
            <a:pPr marL="617220" lvl="2"/>
            <a:r>
              <a:rPr lang="en-US" sz="2400" dirty="0" smtClean="0"/>
              <a:t>Make sure to submit your </a:t>
            </a:r>
            <a:r>
              <a:rPr lang="en-US" sz="2400" dirty="0" err="1" smtClean="0"/>
              <a:t>bellwork.12</a:t>
            </a:r>
            <a:endParaRPr lang="en-US" sz="2400" dirty="0" smtClean="0"/>
          </a:p>
        </p:txBody>
      </p:sp>
      <p:pic>
        <p:nvPicPr>
          <p:cNvPr id="2051" name="Picture 3" descr="C:\Users\sjmattern\AppData\Local\Microsoft\Windows\Temporary Internet Files\Content.IE5\MB15BF9J\MC90044212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800600"/>
            <a:ext cx="1679899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0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5309</TotalTime>
  <Words>144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Bell work</vt:lpstr>
      <vt:lpstr>Monday, March 31</vt:lpstr>
      <vt:lpstr>Tuesday, April 1</vt:lpstr>
      <vt:lpstr>Wednesday, April 2</vt:lpstr>
      <vt:lpstr>Thursday, April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Selena</dc:creator>
  <cp:lastModifiedBy>Selena Mattern</cp:lastModifiedBy>
  <cp:revision>50</cp:revision>
  <dcterms:created xsi:type="dcterms:W3CDTF">2013-07-23T05:21:57Z</dcterms:created>
  <dcterms:modified xsi:type="dcterms:W3CDTF">2014-03-13T16:17:07Z</dcterms:modified>
</cp:coreProperties>
</file>