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67A417-F937-4BB1-B4E6-20AEC98890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Monday, March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hardest part of the Excel project? Explain what was hard about it, and how you can improve your understanding of Excel.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2" descr="C:\Users\sjmattern\AppData\Local\Microsoft\Windows\Temporary Internet Files\Content.IE5\U8T9XE3E\MC9004396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19600"/>
            <a:ext cx="29337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7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March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graphs used for? Have you ever made a graph in Excel?  </a:t>
            </a:r>
          </a:p>
          <a:p>
            <a:pPr lvl="1"/>
            <a:r>
              <a:rPr lang="en-US" dirty="0" smtClean="0"/>
              <a:t>If so, was it hard or easy? Explain.</a:t>
            </a:r>
          </a:p>
          <a:p>
            <a:pPr lvl="1"/>
            <a:r>
              <a:rPr lang="en-US" dirty="0" smtClean="0"/>
              <a:t> If not, do you think it will be easy or hard? Explain.</a:t>
            </a:r>
            <a:endParaRPr lang="en-US" dirty="0"/>
          </a:p>
        </p:txBody>
      </p:sp>
      <p:pic>
        <p:nvPicPr>
          <p:cNvPr id="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78343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9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March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/>
          </a:bodyPr>
          <a:lstStyle/>
          <a:p>
            <a:r>
              <a:rPr lang="en-US" dirty="0" smtClean="0"/>
              <a:t>Give your best answer as to what each of these </a:t>
            </a:r>
            <a:r>
              <a:rPr lang="en-US" b="1" u="sng" dirty="0" smtClean="0"/>
              <a:t>computer</a:t>
            </a:r>
            <a:r>
              <a:rPr lang="en-US" dirty="0" smtClean="0"/>
              <a:t> words mean: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Cell</a:t>
            </a:r>
          </a:p>
          <a:p>
            <a:pPr lvl="1"/>
            <a:r>
              <a:rPr lang="en-US" dirty="0" smtClean="0"/>
              <a:t>Formula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Sort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1026" name="Picture 2" descr="C:\Users\Selena\AppData\Local\Microsoft\Windows\Temporary Internet Files\Content.IE5\0FXPZRRF\MC9003794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29" y="4495800"/>
            <a:ext cx="1452571" cy="15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9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March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Bellwork</a:t>
            </a:r>
            <a:r>
              <a:rPr lang="en-US" dirty="0" smtClean="0"/>
              <a:t> today is to get on </a:t>
            </a:r>
            <a:r>
              <a:rPr lang="en-US" dirty="0" err="1" smtClean="0"/>
              <a:t>PowerSchools</a:t>
            </a:r>
            <a:r>
              <a:rPr lang="en-US" dirty="0" smtClean="0"/>
              <a:t>.  Check that your grade is correct for assignments you have turned in.  </a:t>
            </a:r>
          </a:p>
          <a:p>
            <a:pPr lvl="2"/>
            <a:r>
              <a:rPr lang="en-US" dirty="0" smtClean="0"/>
              <a:t>If something is missing and you turned it in on paper, please check the no name folder (LAST CHANCE! They are getting thrown away tomorrow!)</a:t>
            </a:r>
          </a:p>
          <a:p>
            <a:pPr lvl="2"/>
            <a:r>
              <a:rPr lang="en-US" dirty="0" smtClean="0"/>
              <a:t>If something is not graded correctly, and you have proof, come to me with the proof.</a:t>
            </a:r>
          </a:p>
        </p:txBody>
      </p:sp>
    </p:spTree>
    <p:extLst>
      <p:ext uri="{BB962C8B-B14F-4D97-AF65-F5344CB8AC3E}">
        <p14:creationId xmlns:p14="http://schemas.microsoft.com/office/powerpoint/2010/main" val="14383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March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/>
            <a:r>
              <a:rPr lang="en-US" sz="2400" dirty="0" smtClean="0"/>
              <a:t>DO NOT GET A COMPUTER</a:t>
            </a:r>
          </a:p>
          <a:p>
            <a:pPr marL="342900" lvl="1"/>
            <a:endParaRPr lang="en-US" sz="2400" dirty="0"/>
          </a:p>
          <a:p>
            <a:pPr marL="342900" lvl="1"/>
            <a:r>
              <a:rPr lang="en-US" sz="2400" dirty="0" smtClean="0"/>
              <a:t>No </a:t>
            </a:r>
            <a:r>
              <a:rPr lang="en-US" sz="2400" dirty="0" err="1" smtClean="0"/>
              <a:t>bellwork</a:t>
            </a:r>
            <a:r>
              <a:rPr lang="en-US" sz="2400" dirty="0" smtClean="0"/>
              <a:t> today</a:t>
            </a:r>
            <a:r>
              <a:rPr lang="en-US" sz="2400" smtClean="0"/>
              <a:t>! </a:t>
            </a:r>
            <a:endParaRPr lang="en-US" sz="2400" smtClean="0"/>
          </a:p>
          <a:p>
            <a:pPr marL="617220" lvl="2"/>
            <a:r>
              <a:rPr lang="en-US" smtClean="0"/>
              <a:t>(</a:t>
            </a:r>
            <a:r>
              <a:rPr lang="en-US" dirty="0" smtClean="0"/>
              <a:t>You will submit next week)</a:t>
            </a:r>
            <a:endParaRPr lang="en-US" dirty="0" smtClean="0">
              <a:sym typeface="Wingdings" panose="05000000000000000000" pitchFamily="2" charset="2"/>
            </a:endParaRPr>
          </a:p>
          <a:p>
            <a:pPr marL="342900" lvl="1"/>
            <a:endParaRPr lang="en-US" sz="2400" dirty="0">
              <a:sym typeface="Wingdings" panose="05000000000000000000" pitchFamily="2" charset="2"/>
            </a:endParaRPr>
          </a:p>
          <a:p>
            <a:pPr marL="342900" lvl="1"/>
            <a:r>
              <a:rPr lang="en-US" sz="2400" dirty="0" smtClean="0">
                <a:sym typeface="Wingdings" panose="05000000000000000000" pitchFamily="2" charset="2"/>
              </a:rPr>
              <a:t>Yay!! No </a:t>
            </a:r>
            <a:r>
              <a:rPr lang="en-US" sz="2400" dirty="0" err="1" smtClean="0">
                <a:sym typeface="Wingdings" panose="05000000000000000000" pitchFamily="2" charset="2"/>
              </a:rPr>
              <a:t>freewrite</a:t>
            </a:r>
            <a:r>
              <a:rPr lang="en-US" sz="2400" dirty="0" smtClean="0">
                <a:sym typeface="Wingdings" panose="05000000000000000000" pitchFamily="2" charset="2"/>
              </a:rPr>
              <a:t>!</a:t>
            </a:r>
            <a:endParaRPr lang="en-US" sz="2400" dirty="0" smtClean="0"/>
          </a:p>
        </p:txBody>
      </p:sp>
      <p:pic>
        <p:nvPicPr>
          <p:cNvPr id="1026" name="Picture 2" descr="C:\Users\sjmattern\AppData\Local\Microsoft\Windows\Temporary Internet Files\Content.IE5\IGF1PI79\MC9004421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0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3030</TotalTime>
  <Words>202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Bell work</vt:lpstr>
      <vt:lpstr>Monday, March 3</vt:lpstr>
      <vt:lpstr>Tuesday, March 4</vt:lpstr>
      <vt:lpstr>Wednesday, March 5</vt:lpstr>
      <vt:lpstr>Thursday, March 6</vt:lpstr>
      <vt:lpstr>Friday, March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Selena</dc:creator>
  <cp:lastModifiedBy>Selena Mattern</cp:lastModifiedBy>
  <cp:revision>32</cp:revision>
  <dcterms:created xsi:type="dcterms:W3CDTF">2013-07-23T05:21:57Z</dcterms:created>
  <dcterms:modified xsi:type="dcterms:W3CDTF">2014-03-07T00:26:03Z</dcterms:modified>
</cp:coreProperties>
</file>